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4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18-10-2022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18-10-2022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en-NL" dirty="0">
                <a:latin typeface="Open Sans"/>
                <a:ea typeface="Open Sans"/>
                <a:cs typeface="Open Sans"/>
              </a:rPr>
              <a:t>How do we learn from our perceptions? 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</a:t>
            </a:r>
            <a:r>
              <a:rPr lang="en-GB" dirty="0" err="1">
                <a:latin typeface="Open Sans"/>
                <a:ea typeface="Open Sans"/>
                <a:cs typeface="Open Sans"/>
              </a:rPr>
              <a:t>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US" dirty="0" err="1"/>
              <a:t>Learnin</a:t>
            </a:r>
            <a:r>
              <a:rPr lang="en-NL" dirty="0"/>
              <a:t>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180389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21</Words>
  <Application>Microsoft Office PowerPoint</Application>
  <PresentationFormat>Widescreen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Cognition Fundamentals: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71</cp:revision>
  <dcterms:created xsi:type="dcterms:W3CDTF">2022-09-13T13:06:59Z</dcterms:created>
  <dcterms:modified xsi:type="dcterms:W3CDTF">2022-10-18T12:40:01Z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